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6" r:id="rId14"/>
    <p:sldId id="270" r:id="rId15"/>
    <p:sldId id="271" r:id="rId16"/>
    <p:sldId id="272" r:id="rId17"/>
    <p:sldId id="273" r:id="rId18"/>
    <p:sldId id="265" r:id="rId19"/>
    <p:sldId id="275" r:id="rId20"/>
    <p:sldId id="276" r:id="rId21"/>
    <p:sldId id="277" r:id="rId22"/>
    <p:sldId id="278" r:id="rId23"/>
    <p:sldId id="279" r:id="rId24"/>
    <p:sldId id="274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chopen.com/books/autism-a-neurodevelopmental-journey-from-genes-to-behaviour/autoimmunity-in-autism-spectrum-disorders" TargetMode="External"/><Relationship Id="rId2" Type="http://schemas.openxmlformats.org/officeDocument/2006/relationships/hyperlink" Target="https://www.intechopen.com/books/autism-a-neurodevelopmental-journey-from-genes-to-behaviour/serotonergic-neurotransmission-in-autism-spectrum-disorde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denosine-and-autism-recent-research-and-a-new-perspectiv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chopen.com/books/autism-a-neurodevelopmental-journey-from-genes-to-behaviour/autoimmunity-in-autism-spectrum-disord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2743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Анна Владимировна Малахова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к.м.н., заместитель главного врача ГБУЗ СО «СОКПБ», главный внештатный детский психиатр г.Екатеринбурга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Екатеринбург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21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мая 2018г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22098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Необходимость междисциплинарного подхода к диагностике и оказанию помощи детям с расстройствами аутистического спектра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 РАС изучаются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нейромедиаторные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системы: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ацетилхолин,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серотонин (5-НТ),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адреналин,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норадреналин,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дофамин,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окситоцин,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вазопрессин, 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ГАМК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3. Нейромедиаторы и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В крупном посмертном исследовании образцов мозга пациентов с РАС в сравнении с контрольной группой в 48-61% в теменной области и мозжечке таких пациентов было выявлено снижение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декарбоксилазы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глутаминовой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кислоты, которая отвечает за биологический синтез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гамма-аминомасляной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кислоты и преобразует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ГАМК (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Fatemi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2002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Данные изменения могут привести к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подавлению системы ГАМК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повышенной стимуляции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что влияет на появление эпилептической активности и приступов.</a:t>
            </a:r>
          </a:p>
          <a:p>
            <a:pPr algn="just"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(2)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Серотонин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Отклонения в работе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системы приводят к: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нарушениям сна/бодрствования,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низкому уровню социальных навыков,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нарушениям адаптации к новым условиям,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нарушениям когнитивных функций.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(3)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Серотонин обнаружен в нейронах, тромбоцитах и лимфоцитах иммунной системы.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При нормальном развитии уровень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мозге высок до возраста 5 лет, а затем резко снижается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Muzik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et al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., 1999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Уровень синтеза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физиологически снижается раньше у девочек, чем у мальчиков.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Уровень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гипоталамусе,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гиппокампе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коре головного мозга может повышаться в ответ на изменения уровня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цитокинов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таких как IL-1, IFN (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Zhao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&amp;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Schwartz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1998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Simmons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&amp;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Broderick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2005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(4)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Изменения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серотониновой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системы при РАС: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Синтез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увеличивается постепенно с 2 лет до 15 лет до уровня в 1,5раза превышающий уровень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взрослого человека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Chugani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1999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Chugani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2002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30% у пациентов с аутизмом повышен уровень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 периферической крови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Anderson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., 1990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  <a:r>
              <a:rPr lang="ru-RU" sz="2000" dirty="0" smtClean="0"/>
              <a:t>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Возможно влияние воспалительных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цитокинов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или, что более вероятно, изменения в самих тромбоцитах, влияющие на захват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Cook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., 1996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Высокий уровень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 крови приводит к снижению концентрации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интрацеребрально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и негативно отражается на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серотониновых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рецепторах в нейронах, преимущественно на 5-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HT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рецепторах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Whitaker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-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Azmitia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2005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algn="just">
              <a:buNone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(5)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Морфологическое подтверждение необходимости осторожного назначения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СИОЗов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агонистов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серотониновых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рецепторов в лечении детей с аутизмом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У пациентов с аутизмом в возрасте от 2 до 29лет были выявлены: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четкие сильно разветвленные толстые прямые волокна в проводящих путях головного мозга, таких как медиальный пучок переднего мозга, терминальная полоска (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stria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terminalis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 и чечевицеобразная петля.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Большое количество патологически расширенных тонких волокон выявлено в области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globus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palladus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(бледный шар), миндалины и височной коры.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 этом морфометрический анализ окрашенных аксонов показал, что количество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серотониновых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аксонов было увеличено в проводящих путях и конечных точках коры головного мозга во всех возрастных группах пациентов с аутизмом. (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Azmitia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2011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</a:p>
          <a:p>
            <a:pPr algn="just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685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(6)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Исследователями предполагается возможность изменения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опиатной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системы у детей с РАС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(особенности чувствительности, в том числе болевой у детей с РАС).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85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(5)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Повышение внутриклеточного уровня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аденозина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способствует нормализации сна, снижению судорог, тревоги и повторяющегося поведения.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Можно предполагать, что снижение внутриклеточного уровня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аденозина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приводит к нарушения сна, повышенной эпилептической активности, повторяющемуся поведению и тревоги, что является симптомами в том числе и РАС.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Учитывая наличие в клинической картине аутизма таких симптомов как нарушения сна, частая встречаемость судорог, тревога, повторяющееся поведение, можно говорить о наличии в основе РАС недостаточного уровня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аденозина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u="sng" dirty="0" err="1" smtClean="0">
                <a:hlinkClick r:id="rId2"/>
              </a:rPr>
              <a:t>Boison</a:t>
            </a:r>
            <a:r>
              <a:rPr lang="en-US" u="sng" dirty="0" smtClean="0">
                <a:hlinkClick r:id="rId2"/>
              </a:rPr>
              <a:t> et al</a:t>
            </a:r>
            <a:r>
              <a:rPr lang="ru-RU" u="sng" dirty="0" smtClean="0">
                <a:hlinkClick r:id="rId2"/>
              </a:rPr>
              <a:t>., 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2011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Нейромедиаторы и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нейроактивные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соединения (5)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Генетические аномалии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митохондриальных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процессов часто встречаются у пациентов с РАС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Данные о биохимических, генетических изменениях и влиянии факторов окружающей среды в развитии РАС указывают на очень вероятную роль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дисфункции в этиологии аутизма, по крайней мере, в качестве маркера аутизма.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4. Митохондрии и окислительный стресс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/>
          <a:lstStyle/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Существует значительное количество прямых и косвенных признаков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дисфункции при аутизме. При этом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является наиболее очевидным фактором воздействия на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микроглию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 избирательным воздействием на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глию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Бергмана и нейроны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Пуркинье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algn="just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Глутаминовая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кислота выполняет важную роль в регуляции конусов роста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синаптогенеза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процессе развития головного мозга и отвечает за совместную функцию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развитии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таламо-кортикальных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путей.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Митохондрии и окислительный стресс (2)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Метаболические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Нейромедиаторные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Иммунные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Выявленные изменения при РАС: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Эксайтоксичность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Повышенное высвобождение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или снижение его обратного захвата 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Накопление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снаружи клетки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Избыточное поступление количества ионов кальция в клетку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Повреждение и гибель клеток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основной механизм клеточной смерти – повреждение митохондрий избыточно высоким внутриклеточным кальцием)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Митохондрии и окислительный стресс (3)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43400" y="21336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43400" y="30480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19600" y="4267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 пациентов с РАС отмечен высокий уровень активности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микроглии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экспортирующей большое количество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может быть причиной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дисфункции и причиной селективной дегенерации нейронов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Пуркинье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(клинически выраженная моторная неловкость, неуклюжесть таких детей, моторная несогласованность конечностей).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Митохондрии и окислительный стресс (4)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43200" y="1219200"/>
            <a:ext cx="6019800" cy="510540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имеют ли пациенты с РАС изначально нарушения митохондрий, ведущих к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митохондриальным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дисфункциям под влиянием определенных обстоятельств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либо пациенты с РАС имеют какие-либо другие аномалии, ведущие к хронической активации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микроглии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иммуноэйксайтоксичности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при изначально нормальной функции митохондрий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Митохондрии и окислительный стресс (5)</a:t>
            </a:r>
            <a:endParaRPr lang="ru-RU" sz="3200" dirty="0"/>
          </a:p>
        </p:txBody>
      </p:sp>
      <p:pic>
        <p:nvPicPr>
          <p:cNvPr id="1028" name="Picture 4" descr="C:\Users\Anton\Desktop\seo-ques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8956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Цели при назначения лечения РАС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снижение внутриклеточной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востребованности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митохондрий с помощью снижения клеточного захвата и внутриклеточной продукции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митохондриальных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субстратов (глюкозы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увеличения клеточного экспорта митохондрий и продуктов гликолиза (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аспартата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пирувата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лактата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Митохондрии и окислительный стресс (6)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Хронические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интермиттирующие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формы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Органические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ацидурии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клинически проявляются разной степенью задержки роста, развития, психозами, аутизмом, аномалиями пищевого поведения с пищевой непереносимостью мяса, рыбы, молочных продуктов.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гипераммониемиях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токсическое действие аммиака приводят к снижению концентрации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глутамата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подавлению обмена аминокислот и синтеза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нейромедиаторов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в частности ГАМК.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Уровень аммония может повышаться при терапии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вальпроатами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что необходимо помнить при назначении этой терапии пациентам с аутизмам без дополнительного обследования.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5. Врожденные метаболические заболевания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Генетические изменения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Изменения кишечной микробиоты: по данным национального института здоровья США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National Institutes of Health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), только 10% клеток, входящих в состав человеческого организма, являются собственно человеческими клетками, а остальные 90% принадлежат бактериям, населяющим различные биотопы человека. Таким образом,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homo sapiens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является «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суперорганизмом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», в котором сосуществует большое количество различных организмов.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Другие изменения при РАС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3733800" cy="3124200"/>
          </a:xfrm>
          <a:prstGeom prst="rect">
            <a:avLst/>
          </a:prstGeom>
          <a:solidFill>
            <a:schemeClr val="accent6">
              <a:lumMod val="60000"/>
              <a:lumOff val="40000"/>
              <a:alpha val="41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91000" y="1066800"/>
            <a:ext cx="4495800" cy="52578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Команда специалистов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детский психиатр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педиатр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эндокринолог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иммунолог-аллерголог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инфекционист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генетик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гастроэнтеролог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диетолог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невролог-эпилептолог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Выводы: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Повышение уровня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цитокинов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Аутоиммунные реакции к белкам ЦНС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Их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генерализованное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действие на нейроны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1. Иммунологические нарушения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67200" y="30480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Цитокины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могут быть ответственными за многие симптомы общие аутизма (нарушение настроения, сна)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Системное введение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цитокинов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может привести к увеличению метаболизма норадреналина, дофамина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серотонина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гипоталамусе,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гиппокампе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прилежащем ядре, а также влиять на процессы запоминания и обучения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Zhao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B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&amp;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Schwartz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J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P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1. Иммунологические нарушения (2)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Выявленные аутоиммунные реакции к белкам ЦНС</a:t>
            </a:r>
          </a:p>
          <a:p>
            <a:pPr algn="just">
              <a:buClr>
                <a:schemeClr val="accent4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неполная активация Т-клеток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Warren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1986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r>
              <a:rPr lang="en-US" sz="22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Plioplys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1994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just">
              <a:buClr>
                <a:schemeClr val="accent4">
                  <a:lumMod val="75000"/>
                </a:schemeClr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нарушенные механизмы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апоптоза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2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Korvatska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2002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just">
              <a:buClr>
                <a:schemeClr val="accent4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снижение числа лимфоцитов в периферической крови, сниженный ответ Т-клеток на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митогены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Warren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1986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Stubbs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1977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just">
              <a:buClr>
                <a:schemeClr val="accent4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дисбаланс уровня сывороточных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Ig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.  (иммуноглобулины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IgG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IgM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IgA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к девяти конкретным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нейрон-специфическим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антигенам)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2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Vojdani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2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2002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Иммунологические нарушения (3)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разнообразие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анти-мозговых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антител: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Антитела к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серотониновым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рецепторам,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основному белку миелина,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белку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микрофиламентов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аксонов,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микрофиламентам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мозжечковых клеток,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фактору роста нервов,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2-адренорецепторам,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антитела к белку, продуцируемому эндотелиальными клетками головного мозга,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антитела к еще неизвестному белку головного мозга  </a:t>
            </a:r>
          </a:p>
          <a:p>
            <a:pPr lvl="3">
              <a:buClr>
                <a:schemeClr val="accent6">
                  <a:lumMod val="75000"/>
                </a:schemeClr>
              </a:buClr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3" algn="just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Rosse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et al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., 2011;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Buehler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2011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-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Ayadhi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2005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b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Singh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1993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Singh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1997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Todd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1988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Connolly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1999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Silva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2004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Todd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&amp; 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Ciaranello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, 1985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Иммунологические нарушения (4)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патологический уровень лимфоцитов периферической крови;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значительное снижение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CD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клеток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Warren et al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Denney et al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1996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Ferrante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2003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Yonk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1990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);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снижение числа и активности циркулирующих естественных киллеров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Fiumara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1999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Warren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1987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);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Патологическая концентрация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Ig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 плазме в виде повышения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IgG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IgG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IgM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IgG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Ashwood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2003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Croonenberghs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2002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0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Trajkovski</a:t>
            </a: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2004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Иммунологические нарушения (5)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Токсические и химические агенты окружающей среды стимулируют выработку антител к агентам нервной системы </a:t>
            </a:r>
          </a:p>
          <a:p>
            <a:pPr algn="just"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Подтверждение: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повышение титра антител к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нейрофиламентам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и основному белку миелина значимо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коррелирует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 уровнем ртути в моче и свинца в крови</a:t>
            </a:r>
          </a:p>
          <a:p>
            <a:pPr algn="just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2. Воздействие факторов внешней среды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Казеин,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казоморфин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глютен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глютеноморфин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опиоидные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пептиды пищевых продуктов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 их воздействие на Т-клетки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	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стимулирование специфического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Т-клеточного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ответа</a:t>
            </a:r>
          </a:p>
          <a:p>
            <a:pPr algn="ctr"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	стимулирование патологического уровня выработки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цитокина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воспаление, аутоиммунные реакции и нарушение аутоиммунных связей (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Jyonouchi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 et al</a:t>
            </a:r>
            <a:r>
              <a:rPr lang="ru-RU" sz="18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., 2001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Воздействие факторов внешней среды (2)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95800" y="16764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95800" y="2362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95800" y="34290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95800" y="4495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391</TotalTime>
  <Words>1034</Words>
  <Application>Microsoft Office PowerPoint</Application>
  <PresentationFormat>Экран (4:3)</PresentationFormat>
  <Paragraphs>161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Constantia</vt:lpstr>
      <vt:lpstr>Wingdings</vt:lpstr>
      <vt:lpstr>Wingdings 2</vt:lpstr>
      <vt:lpstr>Бумажная</vt:lpstr>
      <vt:lpstr>Необходимость междисциплинарного подхода к диагностике и оказанию помощи детям с расстройствами аутистического спектра</vt:lpstr>
      <vt:lpstr>Выявленные изменения при РАС:</vt:lpstr>
      <vt:lpstr>1. Иммунологические нарушения</vt:lpstr>
      <vt:lpstr>1. Иммунологические нарушения (2)</vt:lpstr>
      <vt:lpstr>Иммунологические нарушения (3)</vt:lpstr>
      <vt:lpstr>Иммунологические нарушения (4)</vt:lpstr>
      <vt:lpstr>Иммунологические нарушения (5)</vt:lpstr>
      <vt:lpstr>2. Воздействие факторов внешней среды</vt:lpstr>
      <vt:lpstr>Воздействие факторов внешней среды (2)</vt:lpstr>
      <vt:lpstr>3. Нейромедиаторы и нейроактивные соединения</vt:lpstr>
      <vt:lpstr>Нейромедиаторы и нейроактивные соединения (2)</vt:lpstr>
      <vt:lpstr>Нейромедиаторы и нейроактивные соединения (3)</vt:lpstr>
      <vt:lpstr>Нейромедиаторы и нейроактивные соединения (4)</vt:lpstr>
      <vt:lpstr>Нейромедиаторы и нейроактивные соединения (5)</vt:lpstr>
      <vt:lpstr>Нейромедиаторы и нейроактивные соединения (6)</vt:lpstr>
      <vt:lpstr>Нейромедиаторы и нейроактивные соединения (5)</vt:lpstr>
      <vt:lpstr>Нейромедиаторы и нейроактивные соединения (5)</vt:lpstr>
      <vt:lpstr>4. Митохондрии и окислительный стресс</vt:lpstr>
      <vt:lpstr>Митохондрии и окислительный стресс (2)</vt:lpstr>
      <vt:lpstr>Митохондрии и окислительный стресс (3)</vt:lpstr>
      <vt:lpstr>Митохондрии и окислительный стресс (4)</vt:lpstr>
      <vt:lpstr>Митохондрии и окислительный стресс (5)</vt:lpstr>
      <vt:lpstr>Митохондрии и окислительный стресс (6)</vt:lpstr>
      <vt:lpstr>5. Врожденные метаболические заболевания</vt:lpstr>
      <vt:lpstr>Другие изменения при РАС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user</cp:lastModifiedBy>
  <cp:revision>37</cp:revision>
  <dcterms:created xsi:type="dcterms:W3CDTF">2017-09-13T13:16:13Z</dcterms:created>
  <dcterms:modified xsi:type="dcterms:W3CDTF">2018-05-21T03:16:17Z</dcterms:modified>
</cp:coreProperties>
</file>